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8"/>
  </p:notesMasterIdLst>
  <p:sldIdLst>
    <p:sldId id="256" r:id="rId2"/>
    <p:sldId id="376" r:id="rId3"/>
    <p:sldId id="456" r:id="rId4"/>
    <p:sldId id="277" r:id="rId5"/>
    <p:sldId id="278" r:id="rId6"/>
    <p:sldId id="457" r:id="rId7"/>
  </p:sldIdLst>
  <p:sldSz cx="9144000" cy="5143500" type="screen16x9"/>
  <p:notesSz cx="6858000" cy="9144000"/>
  <p:embeddedFontLst>
    <p:embeddedFont>
      <p:font typeface="Arvo" panose="020B0604020202020204" charset="0"/>
      <p:regular r:id="rId9"/>
      <p:bold r:id="rId10"/>
      <p:italic r:id="rId11"/>
      <p:boldItalic r:id="rId12"/>
    </p:embeddedFont>
    <p:embeddedFont>
      <p:font typeface="Lato Bold" panose="020B0604020202020204" charset="0"/>
      <p:bold r:id="rId13"/>
    </p:embeddedFont>
    <p:embeddedFont>
      <p:font typeface="Lato Light" panose="020B0604020202020204" charset="0"/>
      <p:regular r:id="rId14"/>
      <p:italic r:id="rId15"/>
    </p:embeddedFont>
    <p:embeddedFont>
      <p:font typeface="Roboto Condensed" panose="020B0604020202020204" charset="0"/>
      <p:regular r:id="rId16"/>
      <p:bold r:id="rId17"/>
      <p:italic r:id="rId18"/>
      <p:boldItalic r:id="rId19"/>
    </p:embeddedFont>
    <p:embeddedFont>
      <p:font typeface="Roboto Condensed Light" panose="020B0604020202020204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53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13.fntdata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openxmlformats.org/officeDocument/2006/relationships/font" Target="fonts/font15.fntdata"/><Relationship Id="rId10" Type="http://schemas.openxmlformats.org/officeDocument/2006/relationships/font" Target="fonts/font2.fntdata"/><Relationship Id="rId19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font" Target="fonts/font14.fntdata"/><Relationship Id="rId27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9-02T00:42:47.29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7030A0"/>
    </inkml:brush>
    <inkml:brush xml:id="br4">
      <inkml:brushProperty name="width" value="0.05292" units="cm"/>
      <inkml:brushProperty name="height" value="0.05292" units="cm"/>
      <inkml:brushProperty name="color" value="#92D050"/>
    </inkml:brush>
    <inkml:brush xml:id="br5">
      <inkml:brushProperty name="width" value="0.05292" units="cm"/>
      <inkml:brushProperty name="height" value="0.05292" units="cm"/>
      <inkml:brushProperty name="color" value="#0070C0"/>
    </inkml:brush>
    <inkml:brush xml:id="br6">
      <inkml:brushProperty name="width" value="0.05292" units="cm"/>
      <inkml:brushProperty name="height" value="0.05292" units="cm"/>
      <inkml:brushProperty name="color" value="#00B0F0"/>
    </inkml:brush>
  </inkml:definitions>
  <inkml:trace contextRef="#ctx0" brushRef="#br0">7741 7243 0,'-7'53'0,"-16"85"0,23-138 0,-30 191 0,-76 1121 15,106-1312-15,15 267 0,-15-114 16,8-8-16,-8-15 15,0 15 1,0-8-16,-16-30 16,1 23-16,8-31 15,-1-23-15,-7 24 16,0-9 0,15-30-16,0 8 15,0-31-15,0 16 16,0-9-1,0 1-15,0 0 16,0-16-16,0 1 16,0-1-16,0-7 15,0 0 1,0-7-16,0-1 16,0 0-16,0 0 15,0-7-15,0 0 16,0-1-1,0 1-15,0-8 16,8 7-16,-1 1 16,16 0-1,22 7-15,23 16 16,-15-24-16,38 8 16,52 8-1,-22-7-15,61 14 16,-61-7-16,68 15 15,-15 0-15,7-7 16,-45-16-16,-38 0 16,39 1-1,-16-9-15,15 1 16,15 0-16,-38-1 16,23 1-1,23-1-15,-15 1 16,30 7-16,-61 1 15,23-16-15,30 15 16,-52-7 0,14-8-16,-14-8 15,-39 0-15,-7 8 16,0-7 0,0-1-16,-7 8 15,-1-8-15,1 8 16,-1-7-16,1-1 15,-1 0 1,-7 1-16,0-8 16,-15-1-16,-8 1 15,0-15-15,1-1 16,-1-30 0,-7-15-16,-8-24 15,0-6-15,0-24 16,-15 23-16,7-53 15,-7 15 1,-7-23-16,14 7 16,-7 1-16,8 0 15,-8 0 1,8-16-16,-1 16 16,1-23-16,-1-1 15,1 24 1,7-8-16,-8-15 15,9 23-15,-9-8 16,1 15-16,7-22 16,-8 7-1,9-23-15,-9 23 16,1 15-16,-8 16 16,-8-31-16,8 61 15,-7-22 1,-1 14-16,0 1 15,1-16-15,-1 23 16,-7 0 0,8 0-16,-1 31 15,-7 0-15,-8 7 16,1 8-16,6 30 16,-6 1-1,-16-1-15,-45 1 16,-8 15-16,-22 7 15,-61 23-15,68-7 16,-68 7 0,0 8-16,-45 8 15,60-9-15,-45 1 16,8 0-16,-16 0 16,76-8-1,-76 8-15,38-7 16,-30-1-16,98-15 15,-83 7 1,23-14-16,-15 14 16,37-29-16,23 22 15,-38 7-15,31-7 16,-16 0 0,23 0-16,45-7 15,1-1-15,-16 8 16,0 0-1,23 0-15,15 0 16,16 8-16,-1-8 16,8 22-16,7 1 15,0 15 1,8 31-16,8 53 16,7 39-16,7 14 15,1 31-15,-8-23 16,0 31-1,-8-16-15,-7 39 16,0-23-16,-23-1 16,-7-14-16,-1-39 15,1 0 1</inkml:trace>
  <inkml:trace contextRef="#ctx0" brushRef="#br0" timeOffset="1545.93">12512 8403 0,'0'0'0,"0"0"15,0 0-15,0 0 16,0 0 0,0 0-16,0 0 15,0 0-15,0 0 16,0 0-1,0 0-15,0 0 16,0 0-16,0 0 16,0 8-1,0-8-15,0 0 16,0 0-16,0 0 16,0 0-16,15 0 15,30 0-15,15 0 16,8 0-1,-15 7-15,8 1 16,14 0-16,24-1 16,-31 1-1,-23-1-15,-7 1 16,0 0-16,0-8 16,-8 0-1,23 0-15,-23 0 16,-7 0-16,-8 0 15,-8 0-15,1 0 16,-1 0 0,-7 0-16,0 0 15,0 0-15,0 0 16,-7-8-16,-1-7 16,1-8-1,-1 8-15,1-8 16,-1 8-16,1 7 15,7 0 1,0 8-16,0 0 16,7 46-16,8 30 15,0-7-15,-7-15 16,-1-9 0,-7-7-16,0-15 15,0-7-15,-7-1 16,-8 0-1,0-7-15,7-8 16,-7 0-16,0-15 16,-8-16-16,0-22 15,1 7 1,7 8-16,7-1 16,1 17-16,-1-1 15,0 0 1,8 15-16,0 8 15,0 0-15,0 0 16,0 0-16,0 0 16,0 0-1,0 0-15,0-8 16,0 1-16,0-1 16,0 1-1,0 7-15,0 0 16</inkml:trace>
  <inkml:trace contextRef="#ctx0" brushRef="#br1" timeOffset="52846.86">11037 6457 0,'0'0'16,"0"0"0,0 0-16,0 0 15,0 0-15,0 0 16,0 0-16,0 0 16,-7 0-1,-8-8-15,0 8 16,-8-7-16,-7-1 15,-8 0-15,0 8 16,0 0 0,16 0-16,-1 0 15,-7 0-15,-1 0 16,-6 0-16,-1 0 16,0 8-1,0 0-15,-7-1 16,7-7-16,8 8 15,0-1 1,-1 1-16,9 0 16,-9-1-16,1 9 15,0-1-15,0 8 16,-1 0 0,1-8-16,8 8 15,-1-8-15,0 8 16,0-8-16,8 1 15,0 6 1,0-6-16,0-1 16,7 0-16,1 8 15,-1-8 1,1 8-16,-1 0 16,1 0-16,-1 8 15,8-1-15,0 1 16,0-8-1,0 7-15,0 1 16,0-8-16,0-8 16,8 8-1,-8-8-15,7 8 16,1-8-16,-1 0 16,1 8-16,7 0 15,0 0 1,0 0-16,0 0 15,0 0-15,8 0 16,0 0 0,0-1-16,7-6 15,0-1-15,0 0 16,0 1-16,1-1 16,-1 0-1,8 8-15,0 0 16,-1-8-16,1-7 15,0-1-15,-8 1 16,-7 0 0,0-1-16,-1 1 15,8-8-15,8 0 16,0 0-16,0-8 16,0 1-1,7-1-15,0-7 16,-7-1-16,-8 1 15,1 0-15,6-8 16,1 0 0,-8-7-16,8-9 15,-7 9-15,-1-16 16,-8 8 0,1-8-16,0 0 15,-8 1-15,0-1 16,0 8-16,-7 7 15,-1 1 1,-7 7-16,0-15 16,-7 15-16,-1 0 15,-7 0 1,-8 0-16,1 0 16,-16 0-16,8 0 15,-1 0-15,1 8 16,0 0-1,-15 0-15,-16-8 16,-30-23-16,91 46 16</inkml:trace>
  <inkml:trace contextRef="#ctx0" brushRef="#br2" timeOffset="58738.51">11393 9846 0,'0'0'0,"0"0"16,0 0-16,0 0 15,0 0-15,0 0 16,0 0-16,0 0 16,0 0-16,0 0 15,0 0 1,0 0-16,-8-16 15,1 1-15,-9-8 16,1 0 0,-7 0-16,-1 0 15,-7-7-15,-1-1 16,1 1 0,0-1-16,0-14 15,-1 6-15,9 9 16,-8-1-16,-1 1 15,-6-1 1,-1 8-16,7 8 16,1 0-16,-8 7 15,8 1-15,8-1 16,-1 0 0,0 1-16,-15 7 15,-7-8-15,0 8 16,-1 0-1,9 8-15,-9-1 16,8-7-16,1 8 16,-1 0-16,0 7 15,-7 8 1,-1-8-16,-7 8 16,0 7-16,16 1 15,-1 7 1,8-7-16,7-8 15,0 7-15,-7 8 16,0 8-16,7 0 16,0 7-1,1 1-15,7-16 16,-1 0-16,9 0 16,-1 0-16,-7 8 15,8 0 1,-1 0-16,8 7 15,0-7-15,0-8 16,8-7-16,-1-1 16,1 1-1,-1 7-15,8 0 16,8 15-16,0-7 16,-8-8-1,0 1-15,0-9 16,0 1-16,8-1 15,7 1-15,0-1 16,8-7 0,0 0-16,7 0 15,-7-8 1,8 0-16,-1 1 0,8-9 16,15 1-1,0 0-15,-8-1 16,-14-7-16,-8-7 15,14-1 1,9-7-16,-1-8 16,1 0-16,-8 0 15,-15 0-15,-1 0 16,-6 0 0,-9 0-16,9-7 15,-1-8-15,0-8 16,0 0-16,-7 0 15,0 0 1,-8-7-16,-8-8 16,-7 0-16,0 8 15,-7-1 1,-1 8-16,-7 1 16,-8-1-16,-7-8 15,0 1-15,0-1 16,-16 1-1,1 7-15,0 16 16,-8-1-16,0 1 16,-8-9-16,61 39 15</inkml:trace>
  <inkml:trace contextRef="#ctx0" brushRef="#br3" timeOffset="71962.09">10833 7724 0,'0'0'16,"0"0"-16,0 0 15,0 0-15,0 0 16,0 0 0,0 0-16,0 0 15,-7-8-15,-1 1 16,1-1-16,-1 0 15,-7 1 1,0-9-16,0 9 16,-16-1-16,-6 0 15,-9 1-15,-7-1 16,0 8 0,-7 8-16,-1-1 15,-7 9-15,-7-1 16,-1 0-1,8 8-15,23-8 16,-8 8-16,0 0 16,-8 0-16,-14 8 15,7-1 1,7 1-16,8 7 16,-7 8-16,-8-1 15,0 1-15,7-8 16,24-7-1,-1-1-15,-15 9 16,-8 6-16,1 1 16,7 8-1,0-1-15,8-7 16,-1 0-16,9-16 16,-9 16-16,1 0 15,0 7 1,-1 8-16,1 0 15,15-23-15,-1 1 16,1 6-16,0 9 16,7-1-1,-7 8-15,7-15 16,8 0-16,-8 0 16,-7 15-1,8 0-15,-1 15 16,0-15-16,8-7 15,0-1 1,0 8-16,0-15 16,0 7-16,7-7 15,0 0-15,1-8 16,7-7 0,0-8-16,0-1 15,0 1-15,0 0 16,7 0-16,1 0 15,0 0 1,-1 0-16,1-8 16,7 8-16,0 0 15,0 0-15,8 7 16,-8-7 0,8-8-16,-1 1 15,-7-1-15,0 0 16,1 0-1,-1 1-15,7-1 16,1-7-16,7 7 16,1-7-16,-1 7 15,0-8 1,8 1-16,0 0 16,-1-1-16,-6 1 15,-1 0 1,0-1-16,0-7 15,1 0-15,-1 0 16,0 0-16,8 0 16,-8 0-1,0 0-15,1 0 16,-9-7-16,1-1 16,-8 8-16,0-8 15,0 1 1,0-1-16,1 0 15,-1 1-15,0-1 16,0 1 0,8-1-16,-1-7 15,1-1-15,15-7 16,-8-7-16,0-1 16,-7 9-1,0-1-15,7-8 16,-8 8-16,1 0 15,0 0-15,0 1 16,7-9 0,0 0-16,-7 9 15,7-17-15,8 1 16,-8 8 0,0-1-16,0 1 15,-7-1-15,-8 8 16,0 0-16,0 0 15,1 1 1,6-1-16,1 0 16,0 0-16,-1 0 15,9-8-15,6-7 16,-6 15 0,-1-7-16,0 7 15,0 0-15,1 0 16,-1 0-1,0 0-15,0 8 16,8-8-16,7 0 16,-7 8-16,0 0 15,7 0 1,-7-1-16,-8 1 16,1 7-16,6 1 15,1-1-15,8 0 16,-1 1-1,0-8-15,-7 7 16,0 8-16,0-8 16,-8 1-1,0-1-15,0 0 16,8 8-16,8-7 16,-1-1-16,0 0 15,-7 1 1,0-8-16,-8-1 15,-7 9-15,7-16 16,-7 8-16,7-1 16,-7-7-1,-1 0-15,1 8 16,0-8-16,7-7 16,0-8-1,-7-8-15,0 15 16,-8-7-16,7-38 15,-14 53-15,-1-8 16,1 1 0,0-8-16,-1-8 15,1-8-15,-1 9 16,-7-1 0,0 8-16,-7 7 15,-1 1-15,-7-8 16,0-8-16,0 8 15,-8-1 1,0 1-16,1 8 16,-1-8-16,0 7 15,1 8-15,-1 0 16,0 0 0,1 0-16,-1 1 15,0-1-15,-7 7 16,0-7-1,-8 1-15,0 6 16,-7-7-16,15 8 16,-1 8-16,-6-1 15,-1 0 1,8 8-16,-16-23 16,8 8-16,1 7 15,-9 1-15,1-1 16,7 8-1,-7 0-15,-61 8 16,106-8-16</inkml:trace>
  <inkml:trace contextRef="#ctx0" brushRef="#br3" timeOffset="-198138.63">9956 8983 0,'0'0'15,"0"0"-15,0 0 0,0 0 16,0 0-16,0 8 15,0 7-15,0 8 16,0 0-16,0 7 16,0 1-1,0-8-15,0 0 16,0-8-16,0 0 16,0 0-16,0-7 15,0 0 1,0-1-16,0-7 15,0 8 1,0-8-16,0 0 16,0 0-16,0 0 15,0 0-15,0 0 16,0 0 0,0 0-16,0 0 15,0 0-15,0 0 16,0 0-16,0 0 15,0-8 1,0 1-16,0-9 16,0 1-16,0 0 15,0 0-15,0-1 16,8 1 0,-8 0-16,0 15 15,0-15-15,7 7 16,-7 0-16,0 1 15,0 7 1,0 0-16,0 0 16,0 0-16,0 0 15,0 0-15,0 0 16,0 0 0,0 0-16,0 0 15,0 0-15,0 0 16,8 0-1,7 0-15,0 0 16,0 0-16,0 0 16,1 7-16,-1-7 15,0 0 1,0 8-16,0 0 16,0-8-16,-7 7 15,-1-7 1,1 8-16,-1-1 15,1-7-15,0 8 16,-1-8-16,1 0 16,-1 0-1,-7 0-15,0 0 16,0 0-16,0 0 16,0 0-16,0 0 15,0 0 1,0 0-16,0 0 15,8 8-15,-8-8 16,7 7 0,-7-7-16,0 0 15,0 0-15,0 0 16,0 8-16,0 0 16,0-1-1,0 1-15,-7 7 16,-1-7-16,1 7 15,-1-7-15,1 7 16,-1-7 0,0-1-16,-7 1 15,8 0-15,-1-1 16,1 1-16,7-8 16,0 0-1,0 0-15,0 0 16,0 0-16,0 0 15,0 0 1,0 0-16,0 0 16,0 0-16,0 0 15,0 0-15,0 0 16,-8 7 0,8-7-16,0 0 15,0 0-15,0 0 16,-8 0-1,8 0-15,-7 0 16,-1 0-16,8 0 16,-7-7-1,-1 7-15,8 0 16,-7 0-16,-1-8 16,1 1-16,-1-1 15,0 0 1,1 1-16,-1-1 15,1 0-15,7 8 16,0-7-16,0 7 16,0 0-1,0 0-15,0 0 16,0 0-16,0-8 16,0 0-16,0 8 15,0 0 1,0 0-16,0-7 15,0 7-15,0 0 16,0 0 0,0 0-16,0 0 15,0-8-15,0 8 16,0-7-16,0-1 16,0 0-1,0 1-15,0 7 16,0-8-16,0 8 15,0 0-15,0 0 16,0 0 0,0 0-16,0 0 15,0 0-15,0 0 16,0 0 0,0 0-16,0 0 15,0 0-15,0 0 16,0 0-16,0 0 15,0 0 1,0 0-16,0 0 16,0 0-16,7-8 15,1 8 1,-1-7-16,9 7 16,-1 0-16,0 0 15,0 0-15,0 0 16,0 0-1,0 0-15,0 0 16,1 0-16,-1 0 16,-8 0-16,1 0 15,-1 0 1,-7 0-16,0 0 16,0 0-16,0 0 15,0 0-15,0 0 16,0 0-1,0 0-15,0 0 16,8 7-16,-8-7 16,0 8-1,0 0-15,0 7 16,0-7-16,-8 7 16,1-8-16,-1 1 15,1 0 1,-1-1-16,8 1 15,0-8-15,0 0 16,0 0 0,0 0-16,0 0 15</inkml:trace>
  <inkml:trace contextRef="#ctx0" brushRef="#br3" timeOffset="-191630.82">10463 10059 0,'0'0'0,"0"0"16,0 0-1,0 0-15,0 0 16,0 0-16,0 0 15,0 0-15,0 0 16,0 0 0,0 0-16,0 0 15,0 0-15,0 0 16,0 0 0,0 0-16,0 0 15,0 0-15,0 0 16,0 0-16,0 0 15,0 0 1,0 0-16,0 0 16,0 0-16,0 0 15,0 0-15,0 0 16,0 0 0,0 0-16,0 0 15,0 0-15,0 0 16,0-7-16,0-1 15,0 8 1,0 0-16,0 0 16,0 0-16,0 0 15,0 0 1,0 0-16,0 0 16,0 0-16,0 0 15,0 0-15,0 0 16,0 0-1,0 0-15,7-8 16,-7 8-16,0 0 16,0-7-16,0 7 15</inkml:trace>
  <inkml:trace contextRef="#ctx0" brushRef="#br4" timeOffset="-187298.75">10554 10036 0,'0'0'0,"0"0"16,0 0-16,0 0 16,0 0-16,-8 0 15,0 0 1,1 0-16,-8 0 15,0 0-15,-1 0 16,1 0 0,-7 8-16,-1 0 15,0 7-15,1 0 16,-1 8-16,0 0 16,8 0-1,0-8-15,7 0 16,1-7-16,-1 0 15,1 7-15,7-15 16,0 8 0,0-8-16,0 7 15,7 1-15,1-1 16,-1-7 0,1 0-16,0 0 15,-1 0-15,1-7 16,7-8-16,-8 15 15,1-8 1,0-7-16,-1-1 16,1 1-16,-8 0 15,7-8-15,-7 8 16,0-1 0,0-6-16,0 6 15,0 1-15,0 15 16,0 0-1,0 0-15,0 0 16,0 0-16,0 0 16,0 0-16,0 0 15,0 8 1,8 7-16,7 0 16,15-7-16,8-1 15,0-7 1,0 0-16,-8-7 15,-8-1-15,-6 1 16,-1-1-16,-8 0 16,-7 8-1,8-7-15,-8 7 16,0 0-16,0 0 16,0 0-16,-8 0 15,-7 0 1,-8 0-16,1 0 15,-1 7-15,8 1 16,0 0-16,0 7 16,7 0-1,8 8-15,8 7 16,14-7-16,1-7 16,0-9-1,-8-7-15,0 0 16,0-15-16,0 0 15,-15 15 1</inkml:trace>
  <inkml:trace contextRef="#ctx0" brushRef="#br1" timeOffset="-181663.67">10629 6846 0,'0'0'15,"0"0"1,0 0-16,0 0 15,0 0-15,0 0 16,0 0-16,8 8 16,-1-1-16,1 1 15,7 7 1,0 1-16,0 14 16,0-15-16,0 1 15,-7-1 1,0 0-16,-1-7 15,1-1-15,-8-7 16,0 0-16,7 0 16,1 0-1,-1-7-15,-7 7 16,0 0-16,0-8 16,0 0-1,0 1-15,0-1 16,0 1-16,0-1 15,0 0-15,0 8 16,0 0 0,0 0-16,0 0 15,-7 8-15,-8 15 16,7 0-16,1 0 16,-1-8-1,8 0-15,0-7 16,0-1-16,0-7 15,0 0-15,0 0 16</inkml:trace>
  <inkml:trace contextRef="#ctx0" brushRef="#br4" timeOffset="-166611.7">16307 6464 0,'0'0'0,"0"0"16,0 0-1,0 0-15,0 0 16,0 0-16,0 0 16,0 0-1,0 0-15,0 0 16,0 0-16,0 0 16,0 0-1,-8 0-15,-7 0 16,-8 0-16,0 8 15,-7 0-15,-8 15 16,1 0 0,6-1-16,-6 9 15,-1-1-15,0 1 16,0-8 0,8 0-16,0 0 15,7 0-15,0-8 16,1 23-16,-9 23 15,9-7 1,-1-1-16,8-7 16,-8 0-16,1 7 15,-9 16-15,1-1 16,7-7 0,1-7-16,7-16 15,-8 8-15,8 0 16,0-1-1,0 1-15,0 0 16,7 0-16,0 0 16,1-1-1,7-7-15,-8 31 16,1-15-16,7 14 16,0-14-16,0-1 15,0-7 1,7-8-16,-7 0 15,8 8-15,-1-8 16,1 8 0,0-15-16,-1-1 15,1-7-15,-1 0 16,1 0-16,-1 0 16,1 0-1,7-1-15,-7-6 16,-1-1-16,8 8 15,0 0-15,0 7 16,1-7 0,-9 0-16,8 0 15,-7-8-15,7 8 16,0 0 0,-7-8-16,-1-7 15,1 7-15,7 0 16,-8-7-1,9 7-15,-1-7 16,0 0-16,0-1 16,8 1-16,7 0 15,0-1 1,8-7-16,0 8 16,-1-8-16,1 7 15,0-7-15,0 0 16,7 0-1,1-7-15,-1 7 16,0-8-16,1 1 16,-9 7-1,1-31-15,0 8 16,0 0-16,7-7 16,1-1-16,-9 1 15,1-1 1,-8 8-16,1-15 15,-9 15-15,9-23 16,-9 23 0,1 1-16,7-17 15,-7-14-15,0 15 16,-8 7-16,7-7 16,1 0-1,-8 0-15,8-23 16,-1-23-16,-14 30 15,7-7 1,-7-15-16,7-16 16,-8 8-16,1 8 15,0 7 1,-8 8-16,0-7 16,0 14-16,-8-14 15,0-1-15,-7-30 16,0 53-1,-8-23-15,1 0 16,-1 8-16,0 8 16,-7 7-16,0 8 15,-8-15 1,-7 7-16,-8-8 16,8 31-16,-8-15 15,15 15 1,8 1-16,-8 6 15,-23 1-15,-7-8 16,0 15-16,8 1 16,-8 7-1,-15 0-15,-23 23 16,106-23-16</inkml:trace>
  <inkml:trace contextRef="#ctx0" brushRef="#br5" timeOffset="-162136.45">15755 8701 0,'0'0'0,"0"0"15,0 0-15,0 0 16,0 0-1,0 0-15,0 0 16,-8-8-16,1 0 16,-1-7-16,-7 0 15,-8-8 1,1 8-16,-9 0 16,-7-8-16,1-8 15,-1 8 1,0 0-16,8 0 15,-8 8-15,8 0 16,-8-8-16,0 15 16,0-22-1,1 22-15,-1 8 16,0-7-16,15 7 16,-7 0-1,0 0-15,-8 7 16,-7 1-16,-1-1 15,-7 32-15,8-24 16,0 0 0,-8 8-16,7 0 15,-7 7-15,-7 1 16,7 15 0,8-8-16,-1 0 15,9 8-15,6-8 16,9-7-1,-1-1-15,0 1 16,-7 7-16,0 8 16,0 15-1,-1 7-15,9-14 16,-1-8-16,0 7 16,1-7-16,-9 30 15,9-7 1,-1-1-16,8-22 15,0 0-15,0 7 16,0-7-16,-1 0 16,9 7-1,-1-7-15,1-8 16,-1-7-16,8 0 16,0 7-16,8 0 15,-1 15 1,1 8-16,7-7 15,0-8-15,8-1 16,-1-7 0,9 1-16,-1-1 15,8-8-15,0 1 16,-1-1-16,-6 1 16,6-8-1,9 7-15,7-14 16,7-1-16,16 8 15,-8-16 1,0 1-16,7-8 16,9-8-16,-16-7 15,-15 0-15,-1 7 16,16-7 0,8-16-16,7 9 15,0-24-15,1 0 16,14-23-1,8-15-15,-23 0 16,-30 23-16,-8 0 16,16-15-1,-9 7-15,-6 16 16,-1-8-16,-7 0 16,0 0-16,0-31 15,-8 0 1,-7 16-16,-8 0 15,-8-16-15,-7 8 16,-7 16-16,-1 14 16,1 24-1,-9-16-15,1 15 16,-7 1-16,-9-24 16,-14-7-1,0 8-15,7 7 16,-8-7-16,9-1 15,-9 1-15,-22-24 16,0 39 0,-22-15-16,90 53 15</inkml:trace>
  <inkml:trace contextRef="#ctx0" brushRef="#br0" timeOffset="-158772.85">16654 9349 0,'0'0'0,"0"0"16,0 0-16,0 0 15,0 0-15,0 0 16,0 0 0,0-7-16,0-1 15,-7-7-15,-1 0 16,1-1-16,-16 1 16,0 0-1,1-8-15,-1 8 16,-7-1-16,-1 1 15,-6 8 1,-9-1-16,1 8 16,0 8-16,-1-1 15,1 8-15,-1 1 16,9-1 0,-1 0-16,-8 8 15,9 0-15,6 0 16,1 0-1,-8 15-15,8 0 16,0 8-16,7-8 16,1 0-1,-1 8-15,8-8 16,-8 8-16,0 30 16,1-15-16,7-15 15,0 8 1,-1 7-16,1 7 15,8 16-15,7-7 16,0-9-16,7-22 16,1 8-1,7 14-15,0-14 16,0-1-16,0-7 16,0-16-1,8 9-15,7-9 16,1 1-16,6-1 15,9 1-15,14-1 16,-7 1 0,15-8-16,0-8 15,15-7-15,1-8 16,-24 0 0,8-16-16,8 1 15,7-16-15,-15 9 16,-8-1-16,1-8 15,-1-22 1,1-1-16,-1-7 16,-14 8-16,-1-8 15,-7-8-15,0-15 16,-16 8 0,-7 7-16,-7 0 15,-1-37-15,-7-1 16,-7 7-1,-8 17-15,-8-1 16,-7 7-16,0 16 16,-8 0-1,-8 0-15,1 15 16,0 16-16,-16-8 16,-22 7-16,0 8 15,15 8 1,-30 7-16,-16 8 15,1 8-15,-8 22 16,-30 16 0,-8-8-16</inkml:trace>
  <inkml:trace contextRef="#ctx0" brushRef="#br0" timeOffset="-153471.96">16450 10013 0,'0'0'15,"0"0"-15,0 0 16,0 0-16,0 0 15,0 0-15,0 0 16,0 0 0,0 0-16,0 0 15,0 0-15,-7 8 16,-1 7 0,-15 8-16,1 0 15,-9 15-15,1 0 16,8 1-1,-1-9-15,0 1 16,0-8-16,1-1 16,7-6-16,7-9 15,1 1 1,-1 0-16,0-8 16,8 0-16</inkml:trace>
  <inkml:trace contextRef="#ctx0" brushRef="#br0" timeOffset="-153208.96">16140 10075 0,'0'0'0,"0"0"16,0 0-1,0 0-15,0 0 16,0 0-16,8 7 16,7 8-1,8 16-15,7 15 16,8 0-16,-1-8 16,-6-23-16,-31-15 15</inkml:trace>
  <inkml:trace contextRef="#ctx0" brushRef="#br6" timeOffset="-143550.21">15180 9227 0,'0'0'0,"0"0"16,0 0-16,-7 0 15,-9 0 1,1 8-16,0 0 16,0 7-16,-8 0 15,1 16-15,-1-1 16,0 8 0,8-7-16,0 15 15,8-31-15,-1 0 16,8-7-1,0-1-15,0 1 16,8 0-16,-8-8 16,7 0-16,8-8 15,0-7 1,0 7-16,1 1 16,-1-9-16,-8 1 15,1 0 1,-1 0-16,1-1 15,-8 1-15,0 0 16,0 7-16,0 0 16,-8 1-1,1-1-15,-1 8 16,-7 0-16,-30 23 16,-8 23-1,8 15-15,14-8 16,9 1-16,6-8 15,9-16-15,7-7 16,7 0 0,9 0-16,-1-8 15,15-7-15,-7-16 16,22-15-16,15-30 16,1-31-1,-23 23-15,-16-8 16,-14 16-16,0-8 15,-16 7 1,-7 8-16,0 16 16,0 7-16,0 8 15,-8 7 1,-7 16-16,-16-1 16,1 16-16,0 8 15,7-1-15,15-7 16,8 0-1,7 0-15,1-8 16,7 0-16,7 8 16,8-7-1,8-9-15,0-7 16,-8 0-16,0 0 16,-7 0-16,-1 0 15,-7 0 1,0 0-16,0 0 15,0 0-15</inkml:trace>
  <inkml:trace contextRef="#ctx0" brushRef="#br4" timeOffset="-139924.7">16269 7739 0,'0'0'16,"0"0"-16,0 0 15,0 0-15,0 0 16,0 0-1,0 0-15,0 0 16,-8 8-16,1-8 16,-1 7-1,0-7-15,1 8 16,-1 0-16,8-8 16,0 0-16,0 0 15,0 0 1,0 0-16,0 0 15,0 0-15,8 0 16,-1 0-16,1 0 16,0-8-1,-1-7-15,1-8 16,-8 0-16,0-8 16,-8 8-1,-7-7-15,0 7 16,-8 0-16,8 16 15,-8-1-15,8 0 16,0 8 0,0 8-16,0 7 15,7 0-15,1 1 16,-1-9 0,8 9-16,0-16 15,0 0-15,8 7 16,-1-7-16,1 0 15,7 0 1,0-7-16,0-1 16,0 0-16,-7 1 15,7-9 1,-7 1-16,-8 0 16,0 0-16,0 7 15,-8 0-15,-7 1 16,0 7-1,0 7-15,-8 24 16,8 7-16,0 23 16,7-15-1,16-8-15,-1-7 16,9-9-16,-1-6 16,7-1-1,1-7-15,-8-1 16,0-7-16,-15 0 15,0 0-15</inkml:trace>
  <inkml:trace contextRef="#ctx0" brushRef="#br4" timeOffset="-128285.45">15596 8434 0,'0'0'0,"0"0"15,0 0-15,0 0 16,0 0-1,0 0-15,7 0 16,1-8-16,0 0 16,7 1-1,0-1-15,0-7 16,0-8-16,0 8 16,0-8-16,0 0 15,-7 0 1,7-8-16,8 1 15,-8 7-15,15-23 16,0 8-16,1 0 16,-9 0-1,-7 7-15,1 1 16,-1 7-16,0 0 16,0 0-1,-8 8-15,9-1 16,-1 1-16,-8 0 15,1 7-15,-1 1 16,1-9 0,-1 9-16,1-1 15,0 0-15,-1 1 16,-7 7 0,8-8-16,-8 8 15,7-7-15,-7 7 16,0-8-1,0 0-15,0-15 16,0 23-16</inkml:trace>
  <inkml:trace contextRef="#ctx0" brushRef="#br4" timeOffset="-127577.96">15611 7426 0,'0'0'0,"0"0"16,0 0-16,0 0 15,8 0 1,7 0-16,0 0 16,0 8-16,0-1 15,0 1 1,15 0-16,1-1 16,6 1-16,1 0 15,8 7-15,-1 0 16,-7 0-1,0 8-15,-1 0 16,-14-8-16,0 1 16,-8-9-1,0 1-15,-7 0 16,-1-1-16,1 1 16,-1-8-16,1 0 15,-8 0 1</inkml:trace>
  <inkml:trace contextRef="#ctx0" brushRef="#br4" timeOffset="-127118.8">15981 6747 0,'0'0'16,"0"0"-16,0 0 15,0 0-15,0 0 16,0 8-16,0 14 16,16 24-1,-1 31-15,7-1 16,9-15-16,-1 15 16,-7 1-1,7-1-15,0-7 16,-7-24-16,-1 1 15,-7 0-15,8 0 16,-8-8 0,0-15-16,-7-8 15,0-7-15,-8-8 16</inkml:trace>
  <inkml:trace contextRef="#ctx0" brushRef="#br4" timeOffset="-118306.85">16707 6579 0,'0'0'0,"-7"8"15,-16-1-15,-7 8 16,-1-7 0,9 7-16,-1 1 15,8-1-15,0 0 16,7-7-16,1-1 16,-1 1-1,8-8-15,0 0 16,0 0-16,0 0 15,15 8 1,16-1-16,21 1 16,17 0-16,-1-1 15,15-7-15,0 0 16,-8 0 0,-6-7-16,-17-1 15,9-7-15,-8-1 16,0 9-1,-15-1-15,-8 1 16,0-1-16,-7 8 16,-8 0-1,0 0-15,-7 0 16,-1-8-16,1 8 16,-8 0-1,0 0-15,0 0 16,0 0-16,0 0 15</inkml:trace>
  <inkml:trace contextRef="#ctx0" brushRef="#br4" timeOffset="-117793.7">16685 6632 0,'0'0'0,"0"0"16,0 0-16,0 0 16,0 0-1,0 0-15,0 0 16,0 0-16,0 0 15,0 0-15,0 0 16,0 0 0,0 0-16,0 0 15,0 0-15,0 0 16,0 0-16,0 0 16,-8 8-1,0 7-15,-14 8 16,-9 0-16,1-8 15,8 1 1,6-9-16,1 1 16,0 0-16,8-1 15,7-7-15,0 0 16,0 0 0,0 0-16,0 0 15,0 0-15,0 0 16,0 0-1,0 0-15,0 0 16</inkml:trace>
  <inkml:trace contextRef="#ctx0" brushRef="#br4" timeOffset="-112978.7">16261 7327 0,'0'0'15,"0"0"1,0 0-16,0 0 16,0 0-16,-7 8 15,-1 7-15,-7 0 16,0 8-1,0 0-15,0-8 16,-1 0-16,1 1 16,8-1-1,-1 0-15,1 0 16,-1-7-16,8-8 16</inkml:trace>
  <inkml:trace contextRef="#ctx0" brushRef="#br4" timeOffset="-112797.7">16118 7441 0,'0'0'0,"0"0"16,0 0-16,15 8 15,22 7 1,31 16-16,-7-1 15,-61-30-15</inkml:trace>
  <inkml:trace contextRef="#ctx0" brushRef="#br4" timeOffset="-110674.18">16133 8563 0,'0'0'16,"0"0"-16,0 0 15,0 0 1,0 0-16,0 0 16,0 0-16,0 8 15,0 0-15,0 7 16,7 8 0,1 15-16,-1 0 15,1 0-15,7-7 16,0-1-1,-7-7-15,7 0 16,-8 0-16,1-8 16,-1 1-16,1-1 15,0 0 1,-1-7-16,1-1 16,-1 1-16,-7-8 15,0 0 1,0 0-16,0 0 15,0 0-15,0 0 16,0 0 0,0 0-16,0 0 15,0 0-15,0 0 16,0-8-16,-7 1 16,-1-9-16,1 1 15,-1-8 1,0 8-16,1 0 15,7-1-15,0 9 16,0 7 0,0 0-16,0 0 15,0 0-15,0 0 16,0 0 0,0 0-16,0 0 15,0 0-15,0 0 16,0 0-16,0 0 15,0 0 1,0 0-16,0-8 16,0-7-16,0 0 15,0-1 1,0 9-16,0-1 16,0 1-16,0 7 15,0 0-15,0 0 16,0 0-1,7-8-15,1 8 16,7-8-16,0 1 16,0-1-1,-7 8-15,-8 0 16,0 0-16,0 0 16,0 0-16,-23 8 15,-15 7 1,1 8-16,-9 0 15,46-23-15</inkml:trace>
  <inkml:trace contextRef="#ctx0" brushRef="#br4" timeOffset="-96763.2">16118 8838 0,'0'0'0,"0"0"16,0-15-1,7-8-15,1-8 16,-8 1-16,7-16 15,1 0-15,-8-7 16,0-16 0,7 0-16,1 1 15,7-1-15,-7 16 16,-1-16 0,8 8-16,0-8 15,0 16-15,-7 7 16,0 0-1,-8-7-15,0-8 16,0 0-16,7 7 16,-7 8-16,8 1 15,-8 7 1,0 7-16,0 8 16,0 15-16,0 1 15,0 7-15,0 0 16,0 0-1,0 0-15,0 0 16,0 15-16,-8 16 16,1 7-1,7 0-15,0-8 16,0-7-16,0-7 16,0-9-16,0-7 15,0 0 1,0 0-16,0-7 15,0-16-15,0-15 16,7-8 0,1-23-16,-8 69 15</inkml:trace>
  <inkml:trace contextRef="#ctx0" brushRef="#br3" timeOffset="-77444.4">10485 8044 0,'0'0'0,"0"0"16,0 0 0,0 0-16,0 0 15,0 0-15,0 0 16,8-7-1,15-16-15,22-15 16,-7 7-16,-8 1 16,15-16-1,8-8-15,0 1 16,-7 7-16,-9 16 16,1-1-16,-8 16 15,-7 0 1,-23 15-16</inkml:trace>
  <inkml:trace contextRef="#ctx0" brushRef="#br3" timeOffset="-76926.68">10440 7502 0,'0'0'15,"0"0"-15,0 0 16,0 0-16,0 0 16,15 16-16,31 14 15,14 16 1,-15 0-16,8 7 16,0-15-16,15 1 15,8-1 1,-8 0-16,0-8 15,-68-30-15</inkml:trace>
  <inkml:trace contextRef="#ctx0" brushRef="#br3" timeOffset="-56915.42">9503 10601 0,'0'0'16,"0"0"-16,0 0 16,0 0-16,0 0 15,0 0 1,0-7-16,0-16 15,0-16-15,0 39 16</inkml:trace>
  <inkml:trace contextRef="#ctx0" brushRef="#br3" timeOffset="-56051.11">9291 9983 0,'0'0'15,"0"0"-15,0 0 16,0 0-1,0 0-15,8-8 16,-8 1-16,7-1 16,1 0-16,-8 8 15,0 0 1,7-7-16,1 7 16,-1 0-16,1 0 15,-1 0-15,-7 0 16,8 7-1,0 1-15,-1 0 16,1 7-16,-1 8 16,1 7-1,-1 1-15,1 7 16,0-7-16,-8-1 16,0-7-16,0 0 15,0-8 1,0 0-16,7-7 15,-7-8-15</inkml:trace>
  <inkml:trace contextRef="#ctx0" brushRef="#br3" timeOffset="-55762.98">9488 9930 0,'0'0'16,"0"0"-16,0 0 16,0 0-16,0 0 15,0 0 1,7 0-16,8 0 15,0 7-15,16 8 16,29 8 0,46 15-16,-106-38 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9-02T00:50:05.307"/>
    </inkml:context>
    <inkml:brush xml:id="br0">
      <inkml:brushProperty name="width" value="0.05292" units="cm"/>
      <inkml:brushProperty name="height" value="0.05292" units="cm"/>
      <inkml:brushProperty name="color" value="#7030A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00B050"/>
    </inkml:brush>
    <inkml:brush xml:id="br3">
      <inkml:brushProperty name="width" value="0.05292" units="cm"/>
      <inkml:brushProperty name="height" value="0.05292" units="cm"/>
      <inkml:brushProperty name="color" value="#C00000"/>
    </inkml:brush>
    <inkml:brush xml:id="br4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6721 4656 0,'0'0'0,"0"0"0,0 0 0,-136-31 0,90 23 16,8 1 0,16-1-16,-1 1 15,-7-1-15,0-7 16,-1 7-1,-6 0-15,-9 1 16,1-1-16,-8 1 16,8-1-16,-1 0 15,1 1 1,-1-1-16,-6 0 16,-1 1-16,7 7 15,1-8-15,7 8 16,8 0-1,0 0-15,-8 8 16,-7-1-16,-1 1 16,-7 0-1,0-1-15,0 9 16,8-9-16,0 1 16,-1 7-16,-7 0 15,8 1 1,0 6-16,-1-6 15,9-1-15,6 0 16,9 1 0,-16 14-16,0-7 15,0 7-15,-7 9 16,-8-1-16,8-8 16,-8 9-1,7-1-15,8 15 16,1 1-16,6-9 15,-6 9-15,6-16 16,1 0 0,0-7-16,0-1 15,7 1-15,0 7 16,1 0 0,-1 0-16,8 0 15,0 0-15,0-7 16,7 0-16,0-1 15,1 23 1,-1 1-16,1-1 16,-8 16-16,7-16 15,-7 8-15,7 16 16,1-1 0,7-7-16,-8 0 15,1-16-15,7 23 16,0 1-1,7-9-15,1-14 16,-8-9-16,7 1 16,1 8-16,0 14 15,-1-14 1,1-1-16,-1 1 16,8-9-16,8 1 15,0 0-15,7 7 16,0 1-1,8 7-15,-8-8 16,0-14-16,1-9 16,-1 8-1,8 8-15,0 7 16,7-14-16,15 6 16,1 1-16,-8-8 15,-15-7 1,-1-1-16,16 1 15,23-8-15,-8-8 16,0 0-16,8 8 16,7-7-1,0 6-15,15-14 16,-30 7-16,8-7 16,7 0-1,23-1-15,-23 1 16,0 0-16,23-1 15,0-7-15,-38-7 16,7 7 0,39-16-16,7 1 15,-15 7-15,-1-7 16,1-8 0,-38 8-16,-7-8 15,22 0-15,23-23 16,-15 1-16,14-24 15,39-7 1,-31 7-16,-29-15 16,6-15-16,1-1 15,7-14-15,-30 15 16,-22 15 0,-1-8-16,-15-7 15,1-31-15,-9 0 16,-22 8-1,8-7-15,-8 22 16,-15-15-16,0 15 16,-8-15-16,-7 0 15,-8-1 1,-15 17-16,-8-1 16,-14-15-16,7 7 15,7 16-15,-45 0 16,-7-1-1,15 17-15,-31 14 16,-7-7-16,-7 7 16,-62-7-16,-67-8 15,-68-31 1,227 77-16</inkml:trace>
  <inkml:trace contextRef="#ctx0" brushRef="#br1" timeOffset="59778.92">13237 6709 0,'0'0'15,"0"0"1,0 0-16,0 0 15,0 0-15,0 0 16,0 0-16,0 0 16,0 0-1,0 0-15,0 0 16,8 0-16,7-8 16,0 8-1,30-15-15,-7 7 16,8-7-16,-9 0 15,1-1 1,0 1-16,0-8 16,0 0-16,7 0 15,8-7-15,0-1 16,-8 8-16,0 1 16,1-1-1,7-8-15,7-7 16,1 0-16,-1-8 15,-7 0 1,-15 16-16,7-16 16,16-23-16,-1 23 15,1-7-15,7 0 16,-15-1 0,0 8-16,-1 1 15,1-1-15,0 8 16,0-16-1,-7 1-15,7-31 16,-23 46-16,0 7 16,0-7-16,0 0 15,1 0 1,-1 7-16,0-7 16,-7 7-16,0-7 15,-16 8-15,1-1 16,-8 16-1,0-8-15,-8 0 16,1 0-16,-1-7 16,-7 7-1,0-8-15,-8-7 16,0 8-16,1-9 16,7 24-1,-23-38-15,0 22 16,-7 1-16,-1-1 15,1 8-15,0 0 16,-1 0 0,8 8-16,-7-8 15,-8 0-15,0 8 16,0 0 0,0 7-16,16 1 15,-1-1-15,0 0 16,-7 1-16,-1 7 15,-7 0 1,8 0-16,0 0 16,-1 7-16,8-7 15,1 0 1,6 0-16,1 8 16,0 0-16,-8-1 15,0 9-15,1-1 16,-1 8-1,8-8-15,-1 8 16,-7 0-16,1 7 16,-9 8-16,-37 16 15,38-16 1,7 0-16,8 0 16,0 1-1,-1 6-15,1-7 16,0 16-16,7 7 15,8-15-15,0-8 16,-8 8 0,8-8-16,-8 23 15,8 8-15,-23 15 16,16-31-16,7-15 16,0 0-1,-1 0-15,9 8 16,-1-8-16,8 1 15,0 6-15,0-6 16,0 6 0,0-22-16,8 0 15,-1 0-15,9 0 16,-1 0 0,0 0-16,0-8 15,0 8-15,0 0 16,0-8-16,0 8 15,-7-8 1,0-7-16,7 7 16,-8 0-16,1 1 15,7-1 1,0-7-16,8 7 16,37 0-16,16 8 15,-76-23 1</inkml:trace>
  <inkml:trace contextRef="#ctx0" brushRef="#br2" timeOffset="64428.2">15672 5060 0,'0'0'0,"0"0"16,0 0-16,0 0 16,-8 0-1,-7 8-15,0-1 16,-8 1-16,0-8 16,-7 8-1,7-8-15,1 0 16,-1 7-16,0 1 15,-7 7-15,0 0 16,-8 8 0,-7 0-16,-16 15 15,8-7-15,8-1 16,7-7-16,-15 16 16,-15 6-1,-7 9-15,14-8 16,-7 7-16,8-15 15,-8 16 1,-8-9-16,0 24 16,8-8-16,15-7 15,16-9-15,-9 1 16,-7 8 0,-15-1-16,15-7 15,-15 15-15,15-23 16,1 15-1,-1-7-15,0 0 16,0-8-16,15-7 16,0-1-16,0 16 15,8-8 1,0 0-16,7-7 16,1-1-1,-1-7-15,8 0 16,0 8-16,0-8 15,7 7-15,0-7 16,8 0 0,0 23-16,0-23 15,0 15-15,8-15 16,0 0-16,-1-1 16,1-6-1,-1-1-15,1 0 16,-1-7-16,1 0 15,7-1 1,8 1-16,14-1 16,9-7-16,-1 0 15,1-7-15,6-16 16,-6-8 0,7-7-16,0-8 15,7 1-15,1-1 16,-8 8-16,-16 7 15,16-22 1,8-8-16,-1 0 16,8 0-16,8-8 15,-8 8 1,7-16-16,9-22 16,-24 31-16,1 22 15,-8 0 1,7-30-16,0-1 15,1 9-15,7 7 16,0 0-16,-15 7 16,-8-7-1,1 0-15,-1 0 16,-15 15-16,1 0 16,-1 8-16,0-8 15,0 1 1,8-9-16,-8 8 15,-7 16-15,0-8 16,-8 15 0,-8 8-16,1-1 15,-8 9-15,0-9 16,0 9-16,-8-1 16,-22-7-1,-46 7-15,-29 16 16,-62 30-16,9-7 15</inkml:trace>
  <inkml:trace contextRef="#ctx0" brushRef="#br3" timeOffset="68558.34">15876 5365 0,'0'0'15,"0"0"-15,0 0 16,0 0 0,0 0-16,0 0 15,0 0-15,0 0 16,0 0-16,0 0 16,0 0-1,0 0-15,-16-7 16,1 7-16,0 0 15,-15 7-15,-8 9 16,-7 7 0,-16 22-16,8 9 15,-7-8-15,7-8 16,0 0 0,0 8-16,-7 0 15,-1-1-15,8 1 16,0 8-16,16-9 15,6-14 1,-14 7-16,-8 8 16,-15 23-16,8-16 15,7 0 1,-8 16-16,16-31 16,7-7-16,0 7 15,0 0-15,8 0 16,0 0-1,0 1-15,7-1 16,0-8-16,1 1 16,-1 7-1,8-15-15,0 0 16,0 7-16,0 8 16,7 1-16,-7 6 15,7-6 1,1 6-16,-1 1 15,1-15-15,-1-8 16,8-8 0,0 8-16,0 0 15,0-1-15,0 1 16,8 0-16,-1 0 16,8 8-1,0-8-15,8-1 16,7 1-16,8 8 15,0-16 1,0 0-16,0 1 16,-1-9-16,1 1 15,0-8 1,7-8-16,1 1 16,-1-1-16,0-15 15,1 8-15,-1-8 16,8 0-1,7-7-15,16-9 16,7 1-16,8-8 16,15-30-16,-8-8 15,-15 16 1,-15 14-16,0-7 16,8-31-16,-1-7 15,-14 31-15,-16 6 16,8-6-1,0-16-15,-7 0 16,-9 23-16,1 0 16,-15 7-1,15-37-15,-23 30 16,0 7-16,-8 16 16,1 0-1,-8 7-15,0 1 16,-8-8-16,-7 7 15,8 1-15,-8-1 16,-8 1 0,-7-1-16,7 8 15,-7-7-15,-8 7 16,0 0 0,-7 0-16,-1 0 15,1 8-15,7 0 16,8-1-1,-8 9-15,0-1 16,-7 0-16,-8 8 16,0 8-16,-7 0 15,-8 7 1,-8 0-16,-37 46 16,-31 31-16,23 15 15,-98 106 1,68-60-16,-69 91 15,130-145-15</inkml:trace>
  <inkml:trace contextRef="#ctx0" brushRef="#br3" timeOffset="102411.85">13721 6213 0,'0'0'16,"0"0"-16</inkml:trace>
  <inkml:trace contextRef="#ctx0" brushRef="#br3" timeOffset="102694.5">13729 6213 0,'0'0'16,"0"0"-16,0 0 15,0 7 1,0 1-16,0 7 15,0 0-15,0 1 16,0-1 0,0 0-16,0 8 15,0 0-15,0 0 16,0 0-16,0 0 16,0 0-1,0-1-15,0 1 16,0-7-16,0-9 15,0 1-15,0-8 16</inkml:trace>
  <inkml:trace contextRef="#ctx0" brushRef="#br3" timeOffset="102957.74">13555 6403 0,'0'0'0,"0"0"16,0 0-16,0 0 15,7 8-15,24 23 16,-31-31 0</inkml:trace>
  <inkml:trace contextRef="#ctx0" brushRef="#br1" timeOffset="164943.51">17607 6487 0,'0'0'16,"0"0"-16,0 0 16,7-7-1,8-1-15,1 0 16,-1 1-16,0-8 16,0 7-16,0 0 15,-7 1 1,-1-1-16,1 0 15,-8 8-15,0-7 16,0-1-16,0 1 16,0-9-1,0 9-15,0-1 16,0-7-16,0-1 16,0-6-1,0-1-15,0 0 16,0 0-16,0 0 15,0 0 1,7 0-16,1 0 16,-1 0-16,1-15 15,0 15-15,-1 0 16,1 1 0,-1-1-16,1-8 15,-1 1-15,1-1 16,-1 1-1,1 14-15,0-14 16,-8 30-16,7-16 16,1 9-16,-1-1 15,-7 1 1,0-1-16,8 0 16,-8 1-16,7-1 15,1 0-15,-8 8 16,8-7-1,-8-1-15,0 1 16,0-1-16,0 8 16,0-8-1,0 8-15,0 0 16,0 0-16,0 0 16,0-7-1,0 7-15,0 0 16,0 0-16,0 0 15,0 0-15,0 0 16,0 0 0,0-8-16,0 8 15,0 0-15,0 0 16,0 0-16,0 0 16,0 0-1,0 0-15,0 0 16,0 0-16,0 0 15,0 0 1,0 0-16,0 0 16,0 0-16,0 0 15,0 0-15,0 0 16,0 0 0,7-8-16,1 1 15,-1-1-15,-7 8 16,0 0-1,0 0-15,0 0 16,0 0-16,0 0 16,0 0-16,0 0 15,-7 8 1,7-8-16,0 0 16,0 0-16,0 0 15,0 0 1,0 0-16,0 0 15,0 0-15,0 0 16</inkml:trace>
  <inkml:trace contextRef="#ctx0" brushRef="#br2" timeOffset="168862.52">17894 6808 0,'0'0'16,"0"0"-16,0 0 15,0 0 1,0 0-16,8-8 15,7-7-15,7-8 16,9-7 0,14-9-16,0 1 15,-7 8-15,8-24 16,-16 31 0,0-7-16,0-1 15,-7 8-15,7 1 16,0-1-16,-7 7 15,-8 1 1,0 0-16,-7 7 16,-1 8-16,-7 0 15,0 0-15,0 0 16,0 0 0,0 0-16,0 0 15,0 0-15,0 0 16,0 0-1,0 0-15,0 0 16,0 0-16,0 0 16,0 0-16,0 0 15,0 0 1,0 0-16,0 0 16,0 0-16,0 0 15,0 0 1,0 0-16,0 0 15,0 0-15,0 0 16,0 0-16,0 0 16,0 0-1,0 0-15,0 0 16</inkml:trace>
  <inkml:trace contextRef="#ctx0" brushRef="#br4" timeOffset="172379.27">18317 7235 0,'0'0'0,"0"0"15,0 0-15,0 0 16,0 0-16,0 0 16,0 0-16,16-7 15,-1-9 1,7 1-16,9 0 16,-1-16-16,0 1 15,-7 15 1,-1-16-16,1-7 15,0-8-15,-1 8 16,-6 0-16,-1 7 16,-8 8-1,1 0-15,-1-7 16,9 7-16,-1 0 16,7-7-1,1-9-15,-8 9 16,0 15-16,-7-1 15,-1 1-15,1 7 16,-8 1 0,0-1-16,0 1 15,0 7-15,0 0 16,0 0 0,0 0-16,0 0 15,0 0-15,0 0 16,0 0-16,0 0 15,0 0 1,0-8-16,0 0 16,0 8-16,0 0 15,0 0 1,0 0-16,15-7 16,0-1-16,0 0 15,8 1-15,-8-1 16,0 1-1,0-24-15,-15 31 16,0 0-16,0 8 16,-7 7-1,-8 8-15,0-8 16,7 0-16,8-15 16</inkml:trace>
  <inkml:trace contextRef="#ctx0" brushRef="#br4" timeOffset="212576.61">7409 11341 0,'0'0'0,"7"8"0,8 15 0,235 328 16,-212-305-16,-8-8 16,0 8-16,8 0 15,7-1 1,1-6-16,-1-9 15,-7-7-15,-8-15 16,-30-8 0</inkml:trace>
  <inkml:trace contextRef="#ctx0" brushRef="#br4" timeOffset="213224.31">7401 10922 0,'0'0'0,"0"0"16,-7 15-16,-1 8 16,0 7-1,1 9-15,-1 6 16,1 16-16,-1 0 15,1-7-15,-1-24 16,0-7 0,8-7-16,0-9 15,0-7-15,0 0 16,0 0 0,0 0-16,0-15 15,8-8-15,0 0 16,-1 0-16,1 0 15,-1 8 1,1 0-16,-1 0 16,1 7-16,0 0 15,-1 1-15,1-1 16,7 0 0,-8 1-16,8 7 15,-7 0-15,0 0 16,-8 0-1,0 0-15,0 0 16,0 0-16,0 7 16,0 16-16,0-23 15</inkml:trace>
  <inkml:trace contextRef="#ctx0" brushRef="#br4" timeOffset="-197959.54">6736 10540 0,'0'0'16,"0"0"-16,0 0 15,-8 0-15,1 0 16,-1 0-16,-7 0 16,0 0-1,-8 8-15,1-1 16,-9 1-16,1 7 15,0 8 1,-8 0-16,0 0 16,16-8-16,-1 0 15,0 1-15,-15 7 16,-7 0 0,7-1-16,0 1 15,-7 8-15,0 15 16,7 7-16,0 16 15,8-31 1,7 8-16,-7 15 16,7 0-16,8 8 15,8-16-15,-1 0 16,8-7 0,0 8-16,8-9 15,-1-6-15,1-9 16,-1-15-1,8 8-15,8-8 16,7-15-16,8-7 16,15-16-16,7-8 15,-14-7 1,-8-8-16,-1-15 16,-6-7-16,-1 7 15,-15 23-15,-7-1 16,-1 1-1,-7 8-15,-7-1 16,-1 1-16,-15 7 16,-22 0-1,-23 8-15,0 15 16,-8 15-16,16 15 16,-1 16-16,-7 38 15,68-84 1</inkml:trace>
  <inkml:trace contextRef="#ctx0" brushRef="#br1" timeOffset="-192919.18">5980 9830 0,'0'0'0,"0"0"15,0 0-15,-8-7 16,-7 7 0,0 0-16,-8 0 15,1 0-15,-9 0 16,-6 7-16,-9 9 15,1-9 1,-8 16-16,-7 0 16,-1 0-16,1-8 15,14 8 1,1-8-16,-1 8 16,1 8-16,7 7 15,8 8-15,0-8 16,15 0-16,0 8 15,7-8 1,8-8-16,0-7 16,8 0-16,-1-7 15,1-1 1,7 0-16,0 0 16,0-7-16,8 0 15,-1-8 1,9 0-16,6-8 15,1 0-15,0 1 16,-8-9 0,-7 1-16,0 0 15,-1-8-15,1-8 16,0-7-16,-8 8 16,-8 15-16,-7-1 15,0 9 1,-7-1-16,-31 23 15,-45 31-15,-23 15 16,106-61 0</inkml:trace>
  <inkml:trace contextRef="#ctx0" brushRef="#br1" timeOffset="-168351.33">20018 9319 0,'0'0'0,"0"0"16,0 0-16,0 0 16,0 0-1,0 0-15,0 0 16,8-8-16,22 1 15,46-9-15,37-14 16,-22-1 0,22-14-16,8-1 15,-38 8-15,-22 7 16,15 1 0,-8 14-16,7-14 15,-7 7-15,-22 0 16,-9 8-16,-6 7 15,-9 0 1,-7 1-16,0-1 16,-7 8-16,-8 0 15,0 0 1,0 0-16,0 0 16,0-15-16,0 15 15</inkml:trace>
  <inkml:trace contextRef="#ctx0" brushRef="#br1" timeOffset="-167410.3">19981 9266 0,'0'0'0,"0"0"16,0 0-1,0 0-15,0 0 16,0 0-16,0 0 16,0 0-16,0 0 15,0 0 1,0 0-16,0 0 16,7 0-16,1 0 15,7-8-15,0 0 16,0 1-1,0-1-15,-7 8 16,7 0-16,-8 0 16,9 0-1,-1 0-15,-8 0 16,8 0-16,-7 0 16,-1 0-1,9 8-15,-9-1 16,8 1-16,0 0 15,1-1-15,-1 1 16,7-1 0,-7-7-16,1 8 15,-1 0-15,0-8 16,-8 0 0,1 0-16,-1 0 15,1 0-15,0 7 16,-8-7-16,0 0 15,0 0 1,7 8-16,-7-8 16,0 0-16,0 0 15,0 0 1,0 0-16,0 0 16,0 0-16,0 0 15,0 0-15,0 0 16,0 0-1,0 0-15,0 0 16,0 0-16,0 0 16,0 0-16,0 0 15,-7-8 1,-1 1-16,0-1 16,-7 8-16,0 0 15,-7 0 1,-1 0-16,0 8 15,8-8-15,0 7 16,7 1 0,8-8-16</inkml:trace>
</inkml:ink>
</file>

<file path=ppt/media/image1.gif>
</file>

<file path=ppt/media/image10.png>
</file>

<file path=ppt/media/image2.png>
</file>

<file path=ppt/media/image3.gif>
</file>

<file path=ppt/media/image4.gif>
</file>

<file path=ppt/media/image5.gif>
</file>

<file path=ppt/media/image6.tiff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8806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0433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22"/>
          <p:cNvSpPr/>
          <p:nvPr userDrawn="1"/>
        </p:nvSpPr>
        <p:spPr>
          <a:xfrm>
            <a:off x="-44049" y="638949"/>
            <a:ext cx="909811" cy="4515575"/>
          </a:xfrm>
          <a:custGeom>
            <a:avLst/>
            <a:gdLst/>
            <a:ahLst/>
            <a:cxnLst/>
            <a:rect l="0" t="0" r="0" b="0"/>
            <a:pathLst>
              <a:path w="165592" h="207705" extrusionOk="0">
                <a:moveTo>
                  <a:pt x="165592" y="207264"/>
                </a:moveTo>
                <a:lnTo>
                  <a:pt x="58150" y="0"/>
                </a:lnTo>
                <a:lnTo>
                  <a:pt x="0" y="643"/>
                </a:lnTo>
                <a:lnTo>
                  <a:pt x="881" y="207705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</p:sp>
      <p:sp>
        <p:nvSpPr>
          <p:cNvPr id="42" name="Shape 42"/>
          <p:cNvSpPr/>
          <p:nvPr/>
        </p:nvSpPr>
        <p:spPr>
          <a:xfrm flipH="1">
            <a:off x="-903537" y="-17561"/>
            <a:ext cx="17592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Shape 43"/>
          <p:cNvSpPr/>
          <p:nvPr/>
        </p:nvSpPr>
        <p:spPr>
          <a:xfrm flipH="1">
            <a:off x="472134" y="-9525"/>
            <a:ext cx="518400" cy="749100"/>
          </a:xfrm>
          <a:prstGeom prst="parallelogram">
            <a:avLst>
              <a:gd name="adj" fmla="val 75009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Shape 44"/>
          <p:cNvSpPr/>
          <p:nvPr/>
        </p:nvSpPr>
        <p:spPr>
          <a:xfrm flipH="1">
            <a:off x="742953" y="272850"/>
            <a:ext cx="7505700" cy="749100"/>
          </a:xfrm>
          <a:prstGeom prst="parallelogram">
            <a:avLst>
              <a:gd name="adj" fmla="val 51542"/>
            </a:avLst>
          </a:prstGeom>
          <a:solidFill>
            <a:srgbClr val="00665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Shape 45"/>
          <p:cNvSpPr/>
          <p:nvPr/>
        </p:nvSpPr>
        <p:spPr>
          <a:xfrm flipH="1">
            <a:off x="7861618" y="272850"/>
            <a:ext cx="1759200" cy="749100"/>
          </a:xfrm>
          <a:prstGeom prst="parallelogram">
            <a:avLst>
              <a:gd name="adj" fmla="val 51542"/>
            </a:avLst>
          </a:prstGeom>
          <a:solidFill>
            <a:schemeClr val="bg2">
              <a:lumMod val="95000"/>
            </a:scheme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Shape 46"/>
          <p:cNvSpPr/>
          <p:nvPr/>
        </p:nvSpPr>
        <p:spPr>
          <a:xfrm flipH="1">
            <a:off x="990375" y="4925850"/>
            <a:ext cx="8369700" cy="228000"/>
          </a:xfrm>
          <a:prstGeom prst="parallelogram">
            <a:avLst>
              <a:gd name="adj" fmla="val 51542"/>
            </a:avLst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title"/>
          </p:nvPr>
        </p:nvSpPr>
        <p:spPr>
          <a:xfrm>
            <a:off x="1101386" y="272850"/>
            <a:ext cx="7574400" cy="749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 b="0"/>
            </a:lvl9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48" name="Shape 48"/>
          <p:cNvSpPr txBox="1">
            <a:spLocks noGrp="1"/>
          </p:cNvSpPr>
          <p:nvPr>
            <p:ph type="body" idx="1"/>
          </p:nvPr>
        </p:nvSpPr>
        <p:spPr>
          <a:xfrm>
            <a:off x="1101375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00665F"/>
              </a:buClr>
              <a:buSzPts val="2600"/>
              <a:buChar char="▸"/>
              <a:defRPr sz="260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9" name="Shape 49"/>
          <p:cNvSpPr txBox="1">
            <a:spLocks noGrp="1"/>
          </p:cNvSpPr>
          <p:nvPr>
            <p:ph type="body" idx="2"/>
          </p:nvPr>
        </p:nvSpPr>
        <p:spPr>
          <a:xfrm>
            <a:off x="5004949" y="1311550"/>
            <a:ext cx="3681900" cy="3537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93700">
              <a:spcBef>
                <a:spcPts val="600"/>
              </a:spcBef>
              <a:spcAft>
                <a:spcPts val="0"/>
              </a:spcAft>
              <a:buClr>
                <a:srgbClr val="00665F"/>
              </a:buClr>
              <a:buSzPts val="2600"/>
              <a:buChar char="▸"/>
              <a:defRPr sz="2600"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914400" lvl="1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2pPr>
            <a:lvl3pPr marL="1371600" lvl="2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3pPr>
            <a:lvl4pPr marL="1828800" lvl="3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4pPr>
            <a:lvl5pPr marL="2286000" lvl="4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5pPr>
            <a:lvl6pPr marL="2743200" lvl="5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6pPr>
            <a:lvl7pPr marL="3200400" lvl="6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7pPr>
            <a:lvl8pPr marL="3657600" lvl="7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8pPr>
            <a:lvl9pPr marL="4114800" lvl="8" indent="-393700">
              <a:spcBef>
                <a:spcPts val="0"/>
              </a:spcBef>
              <a:spcAft>
                <a:spcPts val="0"/>
              </a:spcAft>
              <a:buSzPts val="2600"/>
              <a:buChar char="▹"/>
              <a:defRPr sz="26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0" y="0"/>
            <a:ext cx="594900" cy="731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defRPr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1182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kluster.j38.net/" TargetMode="Externa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8.png"/><Relationship Id="rId4" Type="http://schemas.openxmlformats.org/officeDocument/2006/relationships/customXml" Target="../ink/ink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Tecnolog</a:t>
            </a:r>
            <a:r>
              <a:rPr lang="es-MX" dirty="0" err="1"/>
              <a:t>ías</a:t>
            </a:r>
            <a:r>
              <a:rPr lang="es-MX" dirty="0"/>
              <a:t> de la Información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/>
              <a:t>Agrupaciones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¿Cómo entendemos a </a:t>
            </a:r>
            <a:r>
              <a:rPr lang="es-MX" dirty="0" err="1"/>
              <a:t>nunestro</a:t>
            </a:r>
            <a:r>
              <a:rPr lang="es-MX" dirty="0"/>
              <a:t> mercado?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7808152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D23B834-794D-4487-8826-5E331AFDDE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23FCB9-2B82-4E4A-9B36-DD91254D79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16A253-0DB3-D04F-9CB0-AE89B1E8EA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1881F23-C74C-A449-96FB-69DCD19E0D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5862" y="1355834"/>
            <a:ext cx="5405090" cy="3378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07948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500816"/>
          </a:xfrm>
        </p:spPr>
        <p:txBody>
          <a:bodyPr/>
          <a:lstStyle/>
          <a:p>
            <a:r>
              <a:rPr lang="en-US" dirty="0">
                <a:hlinkClick r:id="rId2"/>
              </a:rPr>
              <a:t>http://kluster.j38.net/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4098" name="Picture 2" descr="http://pypr.sourceforge.net/_images/kmeans_2d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52996" y="2014133"/>
            <a:ext cx="4696865" cy="23876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4" name="Ink 3">
                <a:extLst>
                  <a:ext uri="{FF2B5EF4-FFF2-40B4-BE49-F238E27FC236}">
                    <a16:creationId xmlns:a16="http://schemas.microsoft.com/office/drawing/2014/main" id="{FC031037-738C-4EE5-B944-5C2D141C5498}"/>
                  </a:ext>
                </a:extLst>
              </p14:cNvPr>
              <p14:cNvContentPartPr/>
              <p14:nvPr/>
            </p14:nvContentPartPr>
            <p14:xfrm>
              <a:off x="2596320" y="1972800"/>
              <a:ext cx="3688200" cy="2184840"/>
            </p14:xfrm>
          </p:contentPart>
        </mc:Choice>
        <mc:Fallback>
          <p:pic>
            <p:nvPicPr>
              <p:cNvPr id="4" name="Ink 3">
                <a:extLst>
                  <a:ext uri="{FF2B5EF4-FFF2-40B4-BE49-F238E27FC236}">
                    <a16:creationId xmlns:a16="http://schemas.microsoft.com/office/drawing/2014/main" id="{FC031037-738C-4EE5-B944-5C2D141C5498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586960" y="1963440"/>
                <a:ext cx="3706920" cy="22035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86962178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8731DC8-C101-4D6E-A6E5-C814A89FEC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http://pubs.rsc.org/services/images/RSCpubs.ePlatform.Service.FreeContent.ImageService.svc/ImageService/Articleimage/2012/AN/c2an16122b/c2an16122b-f3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1627" y="1488498"/>
            <a:ext cx="5836444" cy="2921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3620193" y="2672395"/>
            <a:ext cx="763351" cy="2539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50" dirty="0"/>
              <a:t>Centroids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9A052E90-8C7B-41D1-B4E2-255984E19E19}"/>
                  </a:ext>
                </a:extLst>
              </p14:cNvPr>
              <p14:cNvContentPartPr/>
              <p14:nvPr/>
            </p14:nvContentPartPr>
            <p14:xfrm>
              <a:off x="1491480" y="1494720"/>
              <a:ext cx="6131880" cy="28414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9A052E90-8C7B-41D1-B4E2-255984E19E19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82120" y="1485360"/>
                <a:ext cx="6150600" cy="286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744536499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E57B46-049C-411F-A752-C904CAD0B9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K-Means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7D3B13-116F-46F3-A465-B4448AEEB11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K-Means se </a:t>
            </a:r>
            <a:r>
              <a:rPr lang="en-US" dirty="0" err="1"/>
              <a:t>denomina</a:t>
            </a:r>
            <a:r>
              <a:rPr lang="en-US" dirty="0"/>
              <a:t> un </a:t>
            </a:r>
            <a:r>
              <a:rPr lang="en-US" dirty="0" err="1"/>
              <a:t>algoritmo</a:t>
            </a:r>
            <a:r>
              <a:rPr lang="en-US" dirty="0"/>
              <a:t> de clustering o “</a:t>
            </a:r>
            <a:r>
              <a:rPr lang="en-US" dirty="0" err="1"/>
              <a:t>agrupamiento</a:t>
            </a:r>
            <a:r>
              <a:rPr lang="en-US" dirty="0"/>
              <a:t>”.</a:t>
            </a:r>
          </a:p>
          <a:p>
            <a:r>
              <a:rPr lang="en-US" dirty="0"/>
              <a:t>Es </a:t>
            </a:r>
            <a:r>
              <a:rPr lang="en-US" dirty="0" err="1"/>
              <a:t>muy</a:t>
            </a:r>
            <a:r>
              <a:rPr lang="en-US" dirty="0"/>
              <a:t> util e intuitive para </a:t>
            </a:r>
            <a:r>
              <a:rPr lang="en-US" dirty="0" err="1"/>
              <a:t>hacer</a:t>
            </a:r>
            <a:r>
              <a:rPr lang="en-US" dirty="0"/>
              <a:t> </a:t>
            </a:r>
            <a:r>
              <a:rPr lang="en-US" dirty="0" err="1"/>
              <a:t>grupos</a:t>
            </a:r>
            <a:r>
              <a:rPr lang="en-US" dirty="0"/>
              <a:t>.</a:t>
            </a:r>
          </a:p>
          <a:p>
            <a:r>
              <a:rPr lang="en-US" dirty="0"/>
              <a:t>Se </a:t>
            </a:r>
            <a:r>
              <a:rPr lang="en-US" dirty="0" err="1"/>
              <a:t>utiliza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empresas</a:t>
            </a:r>
            <a:r>
              <a:rPr lang="en-US" dirty="0"/>
              <a:t> </a:t>
            </a:r>
            <a:r>
              <a:rPr lang="en-US" dirty="0" err="1"/>
              <a:t>grandes</a:t>
            </a:r>
            <a:r>
              <a:rPr lang="en-US" dirty="0"/>
              <a:t> y </a:t>
            </a:r>
            <a:r>
              <a:rPr lang="en-US" dirty="0" err="1"/>
              <a:t>medianas</a:t>
            </a:r>
            <a:r>
              <a:rPr lang="en-US" dirty="0"/>
              <a:t> para </a:t>
            </a:r>
            <a:r>
              <a:rPr lang="en-US" dirty="0" err="1"/>
              <a:t>ver</a:t>
            </a:r>
            <a:r>
              <a:rPr lang="en-US" dirty="0"/>
              <a:t> la </a:t>
            </a:r>
            <a:r>
              <a:rPr lang="en-US" dirty="0" err="1"/>
              <a:t>variedad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los </a:t>
            </a:r>
            <a:r>
              <a:rPr lang="en-US" dirty="0" err="1"/>
              <a:t>tipos</a:t>
            </a:r>
            <a:r>
              <a:rPr lang="en-US" dirty="0"/>
              <a:t> de clients.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D68CA5-4B28-42F5-9FC0-0FF4E98B16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54076317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7846</TotalTime>
  <Words>79</Words>
  <Application>Microsoft Office PowerPoint</Application>
  <PresentationFormat>On-screen Show (16:9)</PresentationFormat>
  <Paragraphs>17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Lato Light</vt:lpstr>
      <vt:lpstr>Arvo</vt:lpstr>
      <vt:lpstr>Roboto Condensed Light</vt:lpstr>
      <vt:lpstr>Arial</vt:lpstr>
      <vt:lpstr>Lato Bold</vt:lpstr>
      <vt:lpstr>Roboto Condensed</vt:lpstr>
      <vt:lpstr>Salerio template</vt:lpstr>
      <vt:lpstr>Tecnologías de la Información</vt:lpstr>
      <vt:lpstr>Agrupaciones</vt:lpstr>
      <vt:lpstr>PowerPoint Presentation</vt:lpstr>
      <vt:lpstr>K-Means</vt:lpstr>
      <vt:lpstr>K-Means</vt:lpstr>
      <vt:lpstr>K-Means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49</cp:revision>
  <dcterms:modified xsi:type="dcterms:W3CDTF">2020-09-02T04:27:52Z</dcterms:modified>
</cp:coreProperties>
</file>